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5" r:id="rId3"/>
    <p:sldId id="259" r:id="rId4"/>
    <p:sldId id="272" r:id="rId5"/>
    <p:sldId id="273" r:id="rId6"/>
    <p:sldId id="274" r:id="rId7"/>
    <p:sldId id="275" r:id="rId8"/>
    <p:sldId id="280" r:id="rId9"/>
    <p:sldId id="276" r:id="rId10"/>
    <p:sldId id="281" r:id="rId11"/>
    <p:sldId id="277" r:id="rId12"/>
    <p:sldId id="278" r:id="rId13"/>
    <p:sldId id="282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15876F-D896-450A-A247-86DA745B3E66}" type="datetimeFigureOut">
              <a:rPr lang="en-US" smtClean="0"/>
              <a:t>1/24/2023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D96375-4AB6-463B-A8C7-1416FA24591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496" y="5286388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latin typeface="Book Antiqua" pitchFamily="18" charset="0"/>
              </a:rPr>
              <a:t>Ms. S. Lavanya</a:t>
            </a:r>
          </a:p>
          <a:p>
            <a:r>
              <a:rPr lang="en-IN" sz="2400" b="1" dirty="0" smtClean="0">
                <a:latin typeface="Book Antiqua" pitchFamily="18" charset="0"/>
              </a:rPr>
              <a:t>Assistant Professor of English</a:t>
            </a:r>
            <a:endParaRPr lang="en-IN" sz="2400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1643050"/>
            <a:ext cx="56436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800" b="1" dirty="0" smtClean="0">
                <a:latin typeface="Book Antiqua" pitchFamily="18" charset="0"/>
              </a:rPr>
              <a:t>Phonetics</a:t>
            </a:r>
            <a:endParaRPr lang="en-IN" sz="8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5786" y="785794"/>
            <a:ext cx="78611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DIPTHONGS WITH EXAMPLES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595" y="5214950"/>
            <a:ext cx="40719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CONSONANTS</a:t>
            </a:r>
            <a:r>
              <a:rPr lang="en-IN" sz="32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WITH EXAMPLES</a:t>
            </a:r>
            <a:endParaRPr lang="en-IN" sz="32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785794"/>
            <a:ext cx="657229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VOWELS WITH EXAMPLES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19</Words>
  <Application>Microsoft Office PowerPoint</Application>
  <PresentationFormat>On-screen Show (4:3)</PresentationFormat>
  <Paragraphs>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lava</dc:creator>
  <cp:lastModifiedBy>lava</cp:lastModifiedBy>
  <cp:revision>2</cp:revision>
  <dcterms:created xsi:type="dcterms:W3CDTF">2023-01-24T15:33:33Z</dcterms:created>
  <dcterms:modified xsi:type="dcterms:W3CDTF">2023-01-24T15:48:36Z</dcterms:modified>
</cp:coreProperties>
</file>